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10044113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DB715-1312-45D8-B2A2-8C516C0AF4A0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241425"/>
            <a:ext cx="490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C7318-8D8E-4EB2-AE76-F123E7700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99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09" y="1122363"/>
            <a:ext cx="85374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514" y="3602038"/>
            <a:ext cx="75330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83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84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7819" y="365125"/>
            <a:ext cx="2165762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33" y="365125"/>
            <a:ext cx="6371734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86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62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02" y="1709740"/>
            <a:ext cx="866304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02" y="4589465"/>
            <a:ext cx="86630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29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33" y="1825625"/>
            <a:ext cx="4268748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832" y="1825625"/>
            <a:ext cx="4268748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38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365127"/>
            <a:ext cx="8663047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2" y="1681163"/>
            <a:ext cx="424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842" y="2505075"/>
            <a:ext cx="424913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4833" y="1681163"/>
            <a:ext cx="42700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833" y="2505075"/>
            <a:ext cx="4270056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95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87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9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457200"/>
            <a:ext cx="323948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056" y="987427"/>
            <a:ext cx="508483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057400"/>
            <a:ext cx="323948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93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457200"/>
            <a:ext cx="323948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0056" y="987427"/>
            <a:ext cx="508483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057400"/>
            <a:ext cx="323948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65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533" y="365127"/>
            <a:ext cx="8663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33" y="1825625"/>
            <a:ext cx="86630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533" y="6356352"/>
            <a:ext cx="225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5C70-2EFD-46B6-A0CB-B8E4B29CE059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7113" y="6356352"/>
            <a:ext cx="3389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3655" y="6356352"/>
            <a:ext cx="225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37886-39AD-4459-AE99-55B616D811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76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FDBF6-9543-B3B2-42B4-A56915326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1579722" y="2783766"/>
            <a:ext cx="4896506" cy="1126286"/>
          </a:xfrm>
        </p:spPr>
        <p:txBody>
          <a:bodyPr>
            <a:noAutofit/>
          </a:bodyPr>
          <a:lstStyle/>
          <a:p>
            <a:pPr algn="l"/>
            <a:r>
              <a:rPr lang="fr-FR" sz="4867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COLLÈGE</a:t>
            </a:r>
            <a:br>
              <a:rPr lang="fr-FR" sz="4867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r>
              <a:rPr lang="fr-FR" sz="4867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CHATEAUCOIN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B91F5E-BBBF-0517-0E1B-11F25D9B90DC}"/>
              </a:ext>
            </a:extLst>
          </p:cNvPr>
          <p:cNvSpPr txBox="1"/>
          <p:nvPr/>
        </p:nvSpPr>
        <p:spPr>
          <a:xfrm>
            <a:off x="7261869" y="962086"/>
            <a:ext cx="2839394" cy="519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61" b="1" dirty="0">
                <a:solidFill>
                  <a:schemeClr val="accent6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Vendredi</a:t>
            </a:r>
          </a:p>
          <a:p>
            <a:pPr algn="ctr"/>
            <a:r>
              <a:rPr lang="fr-FR" sz="4461" b="1" dirty="0">
                <a:solidFill>
                  <a:schemeClr val="accent6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   </a:t>
            </a:r>
            <a:r>
              <a:rPr lang="fr-FR" sz="5475" b="1" dirty="0">
                <a:solidFill>
                  <a:schemeClr val="accent6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31  </a:t>
            </a:r>
          </a:p>
          <a:p>
            <a:pPr algn="ctr"/>
            <a:r>
              <a:rPr lang="fr-FR" sz="4461" b="1" dirty="0">
                <a:solidFill>
                  <a:schemeClr val="accent6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 mars </a:t>
            </a:r>
          </a:p>
          <a:p>
            <a:pPr algn="ctr"/>
            <a:endParaRPr lang="fr-FR" sz="1014" b="1" dirty="0">
              <a:solidFill>
                <a:schemeClr val="accent6">
                  <a:lumMod val="75000"/>
                </a:schemeClr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4461" b="1" dirty="0">
                <a:solidFill>
                  <a:schemeClr val="accent6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 2023</a:t>
            </a:r>
          </a:p>
          <a:p>
            <a:pPr algn="ctr"/>
            <a:r>
              <a:rPr lang="fr-FR" sz="3515" dirty="0">
                <a:solidFill>
                  <a:schemeClr val="accent6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 ---</a:t>
            </a:r>
          </a:p>
          <a:p>
            <a:pPr algn="ctr"/>
            <a:r>
              <a:rPr lang="fr-FR" sz="4056" dirty="0">
                <a:solidFill>
                  <a:schemeClr val="accent6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 de 17h15 </a:t>
            </a:r>
          </a:p>
          <a:p>
            <a:pPr algn="ctr"/>
            <a:endParaRPr lang="fr-FR" sz="1623" dirty="0">
              <a:solidFill>
                <a:schemeClr val="accent6">
                  <a:lumMod val="75000"/>
                </a:schemeClr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/>
            <a:r>
              <a:rPr lang="fr-FR" sz="4056" dirty="0">
                <a:solidFill>
                  <a:schemeClr val="accent6">
                    <a:lumMod val="75000"/>
                  </a:schemeClr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  à 19h30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DC663F3-C3AC-2952-9181-888A1BF49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74" y="1178733"/>
            <a:ext cx="6190003" cy="4568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17475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3E1DBCB-5708-6760-35A1-FE7065D3D08E}"/>
              </a:ext>
            </a:extLst>
          </p:cNvPr>
          <p:cNvSpPr txBox="1"/>
          <p:nvPr/>
        </p:nvSpPr>
        <p:spPr>
          <a:xfrm>
            <a:off x="1818622" y="4565090"/>
            <a:ext cx="5763788" cy="811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664" dirty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PORTES OUVERTES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6CD0B34-C5A4-47EC-9772-BEEEB531E4EB}"/>
              </a:ext>
            </a:extLst>
          </p:cNvPr>
          <p:cNvSpPr txBox="1"/>
          <p:nvPr/>
        </p:nvSpPr>
        <p:spPr>
          <a:xfrm>
            <a:off x="152695" y="6500182"/>
            <a:ext cx="9738724" cy="31895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64" dirty="0">
                <a:latin typeface="Gill Sans MT" panose="020B0502020104020203" pitchFamily="34" charset="0"/>
              </a:rPr>
              <a:t>2 Avenue de Paris  </a:t>
            </a:r>
            <a:r>
              <a:rPr lang="fr-FR" sz="1464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</a:t>
            </a:r>
            <a:r>
              <a:rPr lang="fr-FR" sz="1464" dirty="0">
                <a:latin typeface="Gill Sans MT" panose="020B0502020104020203" pitchFamily="34" charset="0"/>
              </a:rPr>
              <a:t>   BAUGÉ </a:t>
            </a:r>
            <a:r>
              <a:rPr lang="fr-FR" sz="1464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</a:t>
            </a:r>
            <a:r>
              <a:rPr lang="fr-FR" sz="1464" dirty="0">
                <a:latin typeface="Gill Sans MT" panose="020B0502020104020203" pitchFamily="34" charset="0"/>
              </a:rPr>
              <a:t>   49150  BAUGÉ EN ANJOU </a:t>
            </a:r>
            <a:r>
              <a:rPr lang="fr-FR" sz="1464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</a:t>
            </a:r>
            <a:r>
              <a:rPr lang="fr-FR" sz="1464" dirty="0">
                <a:latin typeface="Gill Sans MT" panose="020B0502020104020203" pitchFamily="34" charset="0"/>
              </a:rPr>
              <a:t>   tél 02 41 89 18 65   </a:t>
            </a:r>
            <a:r>
              <a:rPr lang="fr-FR" sz="1464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  </a:t>
            </a:r>
            <a:r>
              <a:rPr lang="fr-FR" sz="1464" dirty="0">
                <a:latin typeface="Gill Sans MT" panose="020B0502020104020203" pitchFamily="34" charset="0"/>
              </a:rPr>
              <a:t>mail:  ce.0490010v@ac-nantes.fr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0A4ACD-3970-4920-831E-9E0DB07572C7}"/>
              </a:ext>
            </a:extLst>
          </p:cNvPr>
          <p:cNvSpPr txBox="1"/>
          <p:nvPr/>
        </p:nvSpPr>
        <p:spPr>
          <a:xfrm>
            <a:off x="6190651" y="10929140"/>
            <a:ext cx="3853462" cy="37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25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1B8C7E-099C-45D9-92E4-C8092353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17" y="-18835"/>
            <a:ext cx="2066770" cy="8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05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48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Gill Sans MT</vt:lpstr>
      <vt:lpstr>Rubik</vt:lpstr>
      <vt:lpstr>Wingdings</vt:lpstr>
      <vt:lpstr>Thème Office</vt:lpstr>
      <vt:lpstr>COLLÈGE CHATEAUCOIN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CHATEAUCOIN</dc:title>
  <dc:creator>anthony marchais</dc:creator>
  <cp:lastModifiedBy>secadm</cp:lastModifiedBy>
  <cp:revision>14</cp:revision>
  <cp:lastPrinted>2023-03-09T11:17:09Z</cp:lastPrinted>
  <dcterms:created xsi:type="dcterms:W3CDTF">2023-03-03T17:14:30Z</dcterms:created>
  <dcterms:modified xsi:type="dcterms:W3CDTF">2023-03-09T13:05:32Z</dcterms:modified>
</cp:coreProperties>
</file>